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62" r:id="rId2"/>
    <p:sldId id="263" r:id="rId3"/>
    <p:sldId id="265" r:id="rId4"/>
    <p:sldId id="266" r:id="rId5"/>
    <p:sldId id="267" r:id="rId6"/>
  </p:sldIdLst>
  <p:sldSz cx="10688638" cy="7562850"/>
  <p:notesSz cx="6858000" cy="9144000"/>
  <p:defaultTextStyle>
    <a:defPPr>
      <a:defRPr lang="en-US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6888" indent="-39688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363" indent="-80963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86" y="-96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FE0F51-32CC-4D6C-A038-DF029D445761}" type="datetimeFigureOut">
              <a:rPr lang="en-GB"/>
              <a:pPr>
                <a:defRPr/>
              </a:pPr>
              <a:t>09/10/2014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135187-867F-414E-ABF9-BEFEE3C5DE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lainRob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9558" y="1277963"/>
            <a:ext cx="6420558" cy="649989"/>
          </a:xfrm>
          <a:prstGeom prst="rect">
            <a:avLst/>
          </a:prstGeom>
        </p:spPr>
        <p:txBody>
          <a:bodyPr/>
          <a:lstStyle>
            <a:lvl1pPr algn="l">
              <a:tabLst>
                <a:tab pos="176213" algn="l"/>
              </a:tabLst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9558" y="2170322"/>
            <a:ext cx="9009522" cy="402115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558" y="738130"/>
            <a:ext cx="9009522" cy="82555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9558" y="1765300"/>
            <a:ext cx="9009522" cy="442618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lainSlid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175"/>
            <a:ext cx="10688638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ctr" defTabSz="496888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Arial"/>
          <a:ea typeface="+mj-ea"/>
          <a:cs typeface="+mj-cs"/>
        </a:defRPr>
      </a:lvl1pPr>
      <a:lvl2pPr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2pPr>
      <a:lvl3pPr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3pPr>
      <a:lvl4pPr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4pPr>
      <a:lvl5pPr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373063" indent="-373063" algn="l" defTabSz="496888" rtl="0" fontAlgn="base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Arial"/>
          <a:ea typeface="+mn-ea"/>
          <a:cs typeface="+mn-cs"/>
        </a:defRPr>
      </a:lvl1pPr>
      <a:lvl2pPr marL="808038" indent="-309563" algn="l" defTabSz="496888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+mn-ea"/>
          <a:cs typeface="+mn-cs"/>
        </a:defRPr>
      </a:lvl2pPr>
      <a:lvl3pPr marL="1243013" indent="-247650" algn="l" defTabSz="496888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/>
          <a:ea typeface="+mn-ea"/>
          <a:cs typeface="+mn-cs"/>
        </a:defRPr>
      </a:lvl3pPr>
      <a:lvl4pPr marL="1741488" indent="-247650" algn="l" defTabSz="496888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/>
          <a:ea typeface="+mn-ea"/>
          <a:cs typeface="+mn-cs"/>
        </a:defRPr>
      </a:lvl4pPr>
      <a:lvl5pPr marL="2238375" indent="-247650" algn="l" defTabSz="496888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Arial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C:\Users\milton.a.1\Documents\Batteries\Duracell 13-14 Plans\Industrial by Duracell - Customer Toolkit\4. Design Elements\Industrial by Duracell Logos\Industrial by Duracell lo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475" y="2849563"/>
            <a:ext cx="9539288" cy="1371600"/>
          </a:xfrm>
          <a:noFill/>
          <a:ln>
            <a:miter lim="800000"/>
            <a:headEnd/>
            <a:tailEnd/>
          </a:ln>
        </p:spPr>
      </p:pic>
      <p:pic>
        <p:nvPicPr>
          <p:cNvPr id="5122" name="Picture 3" descr="C:\Users\milton.a.1\Documents\Batteries\Duracell 13-14 Plans\Industrial by Duracell - Customer Toolkit\4. Design Elements\Industrial Robot Images\Standing Robot w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438" y="4535488"/>
            <a:ext cx="16002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7450" y="4535488"/>
            <a:ext cx="2266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1190625" y="1219200"/>
            <a:ext cx="48783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The Battery Company Ltd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Introducing the new Duracell Industrial</a:t>
            </a:r>
          </a:p>
          <a:p>
            <a:r>
              <a:rPr lang="en-GB">
                <a:latin typeface="Calibri" pitchFamily="34" charset="0"/>
              </a:rPr>
              <a:t>Available from July 2014</a:t>
            </a:r>
          </a:p>
        </p:txBody>
      </p:sp>
      <p:pic>
        <p:nvPicPr>
          <p:cNvPr id="5127" name="Picture 7" descr="Battery Logo Mas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1058863"/>
            <a:ext cx="3240088" cy="129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277938"/>
            <a:ext cx="6419850" cy="649287"/>
          </a:xfrm>
        </p:spPr>
        <p:txBody>
          <a:bodyPr/>
          <a:lstStyle/>
          <a:p>
            <a:pPr defTabSz="497754" fontAlgn="auto">
              <a:spcAft>
                <a:spcPts val="0"/>
              </a:spcAft>
              <a:defRPr/>
            </a:pPr>
            <a:r>
              <a:rPr lang="en-GB" dirty="0" smtClean="0"/>
              <a:t>Exclusively Industrial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3663" y="2514600"/>
            <a:ext cx="5895975" cy="4021138"/>
          </a:xfrm>
        </p:spPr>
        <p:txBody>
          <a:bodyPr/>
          <a:lstStyle/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In July 2014, </a:t>
            </a:r>
            <a:r>
              <a:rPr lang="en-GB" sz="2400" dirty="0" err="1" smtClean="0"/>
              <a:t>Procell</a:t>
            </a:r>
            <a:r>
              <a:rPr lang="en-GB" sz="2400" dirty="0" smtClean="0"/>
              <a:t> will be rebranded as 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Industrial by  Duracell to help consolidate it’s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‘built for trade’ brand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endParaRPr lang="en-GB" sz="2400" dirty="0" smtClean="0"/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The battery itself will remain the same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 excellent standard, but from  July 2014 will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 benefit from a new look and name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9638" y="3411538"/>
            <a:ext cx="25019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Battcologo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5832475"/>
            <a:ext cx="1792288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77938"/>
            <a:ext cx="6419850" cy="649287"/>
          </a:xfrm>
        </p:spPr>
        <p:txBody>
          <a:bodyPr/>
          <a:lstStyle/>
          <a:p>
            <a:pPr defTabSz="497754" fontAlgn="auto">
              <a:spcAft>
                <a:spcPts val="0"/>
              </a:spcAft>
              <a:defRPr/>
            </a:pPr>
            <a:r>
              <a:rPr lang="en-GB" sz="3600" dirty="0" smtClean="0"/>
              <a:t>It is made for true professionals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550" y="2592388"/>
            <a:ext cx="9009063" cy="4021137"/>
          </a:xfrm>
        </p:spPr>
        <p:txBody>
          <a:bodyPr/>
          <a:lstStyle/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The new brand is being introduced to appeal and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provide clarity for professional customers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endParaRPr lang="en-GB" sz="2400" dirty="0" smtClean="0"/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Reinforcing its position as the leading choice for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the professional trade – designed specifically for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professionals who need a high quantity of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dependable batteries at a cost-effective price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 smtClean="0"/>
          </a:p>
          <a:p>
            <a:pPr marL="373315" indent="-373315" defTabSz="497754"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 smtClean="0"/>
          </a:p>
          <a:p>
            <a:pPr marL="373315" indent="-373315" defTabSz="497754"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1325" y="2800350"/>
            <a:ext cx="8366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Battcologo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5859463"/>
            <a:ext cx="1792288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77938"/>
            <a:ext cx="7191375" cy="649287"/>
          </a:xfrm>
        </p:spPr>
        <p:txBody>
          <a:bodyPr/>
          <a:lstStyle/>
          <a:p>
            <a:pPr defTabSz="497754" fontAlgn="auto">
              <a:spcAft>
                <a:spcPts val="0"/>
              </a:spcAft>
              <a:defRPr/>
            </a:pPr>
            <a:r>
              <a:rPr lang="en-GB" sz="3200" dirty="0" smtClean="0"/>
              <a:t>Delivering professional performance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25" y="2170113"/>
            <a:ext cx="6140450" cy="4021137"/>
          </a:xfrm>
        </p:spPr>
        <p:txBody>
          <a:bodyPr/>
          <a:lstStyle/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Duracell pride themselves on continually setting 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new standard in battery technology – Industrial 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by Duracell is no exception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endParaRPr lang="en-GB" sz="2400" dirty="0" smtClean="0"/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Industrial will perform better in high drain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devices 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endParaRPr lang="en-GB" sz="2400" dirty="0" smtClean="0"/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A new dedicated supply chain to always be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best-in-class for service level in supply </a:t>
            </a:r>
            <a:endParaRPr lang="en-GB" sz="2400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275" y="3230563"/>
            <a:ext cx="23050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Battcologo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5832475"/>
            <a:ext cx="1792288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77938"/>
            <a:ext cx="6419850" cy="649287"/>
          </a:xfrm>
        </p:spPr>
        <p:txBody>
          <a:bodyPr/>
          <a:lstStyle/>
          <a:p>
            <a:pPr defTabSz="497754" fontAlgn="auto">
              <a:spcAft>
                <a:spcPts val="0"/>
              </a:spcAft>
              <a:defRPr/>
            </a:pPr>
            <a:r>
              <a:rPr lang="en-GB" sz="3200" dirty="0" smtClean="0"/>
              <a:t>Greater sales and profit opportunities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388" y="2170113"/>
            <a:ext cx="6048375" cy="4021137"/>
          </a:xfrm>
        </p:spPr>
        <p:txBody>
          <a:bodyPr/>
          <a:lstStyle/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Industrial by Duracell the new professional 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battery of choice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endParaRPr lang="en-GB" sz="2400" dirty="0" smtClean="0"/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Helping drive sales towards  professional 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channels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endParaRPr lang="en-GB" sz="2400" dirty="0" smtClean="0"/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A full range of support material to help 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generate greater sales and profit </a:t>
            </a:r>
          </a:p>
          <a:p>
            <a:pPr marL="373315" indent="-373315" defTabSz="497754"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dirty="0" smtClean="0"/>
              <a:t>opportunities</a:t>
            </a:r>
            <a:endParaRPr lang="en-GB" sz="2400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9238" y="2532063"/>
            <a:ext cx="3443287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Battcologo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5832475"/>
            <a:ext cx="1792288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178</Words>
  <Application>Microsoft Office PowerPoint</Application>
  <PresentationFormat>Custom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Office Theme</vt:lpstr>
      <vt:lpstr>Office Theme</vt:lpstr>
      <vt:lpstr>Slide 1</vt:lpstr>
      <vt:lpstr>Exclusively Industrial</vt:lpstr>
      <vt:lpstr>It is made for true professionals</vt:lpstr>
      <vt:lpstr>Delivering professional performance </vt:lpstr>
      <vt:lpstr>Greater sales and profit opportunities</vt:lpstr>
    </vt:vector>
  </TitlesOfParts>
  <Company>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Richard.Brown@balloondog.co.uk</dc:creator>
  <cp:lastModifiedBy>Lynn Jefferys</cp:lastModifiedBy>
  <cp:revision>35</cp:revision>
  <cp:lastPrinted>2013-09-13T09:25:19Z</cp:lastPrinted>
  <dcterms:created xsi:type="dcterms:W3CDTF">2013-09-18T12:59:22Z</dcterms:created>
  <dcterms:modified xsi:type="dcterms:W3CDTF">2014-10-09T14:19:15Z</dcterms:modified>
</cp:coreProperties>
</file>